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9" r:id="rId10"/>
    <p:sldId id="268" r:id="rId11"/>
    <p:sldId id="273" r:id="rId12"/>
    <p:sldId id="276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173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Бюджет муниципального образования </a:t>
            </a:r>
            <a:r>
              <a:rPr lang="ru-RU" b="1" i="1" dirty="0" err="1" smtClean="0"/>
              <a:t>Новокривошеинское</a:t>
            </a:r>
            <a:r>
              <a:rPr lang="ru-RU" b="1" i="1" dirty="0" smtClean="0"/>
              <a:t> сельское поселение  </a:t>
            </a:r>
          </a:p>
          <a:p>
            <a:pPr algn="ctr"/>
            <a:r>
              <a:rPr lang="ru-RU" b="1" i="1" dirty="0"/>
              <a:t>н</a:t>
            </a:r>
            <a:r>
              <a:rPr lang="ru-RU" b="1" i="1" dirty="0" smtClean="0"/>
              <a:t>а</a:t>
            </a:r>
            <a:r>
              <a:rPr lang="ru-RU" b="1" dirty="0" smtClean="0"/>
              <a:t> </a:t>
            </a:r>
            <a:r>
              <a:rPr lang="ru-RU" sz="4000" b="1" i="1" dirty="0" smtClean="0"/>
              <a:t>2021</a:t>
            </a:r>
            <a:r>
              <a:rPr lang="ru-RU" b="1" dirty="0" smtClean="0"/>
              <a:t> </a:t>
            </a:r>
            <a:r>
              <a:rPr lang="ru-RU" b="1" i="1" dirty="0" smtClean="0"/>
              <a:t>год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8200251"/>
              </p:ext>
            </p:extLst>
          </p:nvPr>
        </p:nvGraphicFramePr>
        <p:xfrm>
          <a:off x="827584" y="1340768"/>
          <a:ext cx="7488832" cy="4520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2402716"/>
                <a:gridCol w="180020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791000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3833900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44,9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0111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Резервный фонд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0,2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47500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157800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28500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5733535"/>
              </p:ext>
            </p:extLst>
          </p:nvPr>
        </p:nvGraphicFramePr>
        <p:xfrm>
          <a:off x="683568" y="1772816"/>
          <a:ext cx="7488832" cy="448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3129318"/>
                <a:gridCol w="1944216"/>
                <a:gridCol w="165618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Сельское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хозяйство и рыболовство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237000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2234000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26,1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69000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365000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203000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8546300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ctr">
              <a:buNone/>
            </a:pPr>
            <a:r>
              <a:rPr lang="ru-RU" sz="3200" dirty="0" smtClean="0"/>
              <a:t>   Бюджет муниципального образования </a:t>
            </a:r>
            <a:r>
              <a:rPr lang="ru-RU" sz="3200" dirty="0" err="1" smtClean="0"/>
              <a:t>Новокривошеинского</a:t>
            </a:r>
            <a:r>
              <a:rPr lang="ru-RU" sz="3200" dirty="0" smtClean="0"/>
              <a:t> сельского поселения принят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36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Заключение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Новокривошеинского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Надеемся,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Уважаемые жители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Новокривошеинского</a:t>
            </a:r>
            <a:r>
              <a:rPr lang="ru-RU" sz="3200" b="1" i="1" dirty="0" smtClean="0">
                <a:solidFill>
                  <a:srgbClr val="002060"/>
                </a:solidFill>
              </a:rPr>
              <a:t>  сельского поселения!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 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.12.2020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163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Об утверждении бюджета муниципального образования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бюджета: </a:t>
            </a: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8546,3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налоговые и неналоговые доходы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2428,0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                                                </a:t>
            </a:r>
          </a:p>
          <a:p>
            <a:pPr marL="411480" indent="-342900" algn="just">
              <a:buAutoNum type="arabicParenR"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Общий объем расходов бюджета муниципального образования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Новокривошеинское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поселение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8546,3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</a:t>
            </a: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(профицит) местного бюджета в сумме 0,0 тыс. рублей.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5354154"/>
              </p:ext>
            </p:extLst>
          </p:nvPr>
        </p:nvGraphicFramePr>
        <p:xfrm>
          <a:off x="2267744" y="548680"/>
          <a:ext cx="5832648" cy="5629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1080000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55,7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1080000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55,7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734000</a:t>
                      </a:r>
                      <a:endParaRPr lang="ru-RU" sz="15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37,8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дизельное топливо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336000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17,3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моторные</a:t>
                      </a:r>
                      <a:r>
                        <a:rPr lang="ru-RU" sz="1400" baseline="0" dirty="0" smtClean="0"/>
                        <a:t> масла</a:t>
                      </a:r>
                      <a:r>
                        <a:rPr lang="ru-RU" sz="1400" dirty="0" smtClean="0"/>
                        <a:t> 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автомобильный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447000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Доходы от уплаты акцизов на прямогонный бензин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-52000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-2,7</a:t>
                      </a:r>
                      <a:endParaRPr lang="ru-RU" sz="1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127000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35000</a:t>
                      </a:r>
                      <a:endParaRPr lang="ru-RU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3,6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92000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atin typeface="+mn-lt"/>
                          <a:cs typeface="+mn-cs"/>
                        </a:rPr>
                        <a:t>4,6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1941000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 в местный бюджет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(арендная плата за пользование имуществом, земельных участков)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 продажи материальных и нематериальных активов (доходы от продажи основных средств)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(найма жилого помещения)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2. Неналоговые </a:t>
            </a:r>
            <a:r>
              <a:rPr lang="ru-RU" dirty="0">
                <a:solidFill>
                  <a:srgbClr val="002060"/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2942218"/>
              </p:ext>
            </p:extLst>
          </p:nvPr>
        </p:nvGraphicFramePr>
        <p:xfrm>
          <a:off x="971601" y="1628800"/>
          <a:ext cx="7344815" cy="3185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528391"/>
                <a:gridCol w="1728192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365000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 поступления от использования имущества (найма жилого</a:t>
                      </a:r>
                      <a:r>
                        <a:rPr lang="ru-RU" sz="1500" baseline="0" dirty="0" smtClean="0"/>
                        <a:t> помещения</a:t>
                      </a:r>
                      <a:r>
                        <a:rPr lang="ru-RU" sz="15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120000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земли, находящиеся в собственности сельских поселений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основных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487000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Томской области  и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0005835"/>
              </p:ext>
            </p:extLst>
          </p:nvPr>
        </p:nvGraphicFramePr>
        <p:xfrm>
          <a:off x="395536" y="476675"/>
          <a:ext cx="8136904" cy="55110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36504"/>
                <a:gridCol w="1728192"/>
                <a:gridCol w="1872208"/>
              </a:tblGrid>
              <a:tr h="9680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4079000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66,7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157800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2,6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157800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615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1881500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222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166000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капитальный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и (или) ремонт автомобильных дорог общего пользования местного значения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1500000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24,5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- на проведение кадастровых работ по оформлению земельных участков в собственность муниципальных образований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 smtClean="0">
                          <a:latin typeface="Times New Roman"/>
                        </a:rPr>
                        <a:t>ВСЕГО:</a:t>
                      </a:r>
                      <a:endParaRPr lang="ru-RU" sz="1400" b="1" i="1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6118300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2996</TotalTime>
  <Words>455</Words>
  <Application>Microsoft Office PowerPoint</Application>
  <PresentationFormat>Экран (4:3)</PresentationFormat>
  <Paragraphs>204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БЮДЖЕТ ДЛЯ ГРАЖДАН</vt:lpstr>
      <vt:lpstr>Уважаемые жители Новокривошеинского  сельского поселения!</vt:lpstr>
      <vt:lpstr>Основные показатели</vt:lpstr>
      <vt:lpstr>1. Налоговые доходы</vt:lpstr>
      <vt:lpstr>Поступление налоговых доходов в местный бюджет на 2021 год</vt:lpstr>
      <vt:lpstr>2. Неналоговые доходы</vt:lpstr>
      <vt:lpstr>Поступление неналоговых доходов на 2021 год</vt:lpstr>
      <vt:lpstr>3. Безвозмездные поступления</vt:lpstr>
      <vt:lpstr>Доходы от безвозмездных 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Windows</cp:lastModifiedBy>
  <cp:revision>538</cp:revision>
  <dcterms:created xsi:type="dcterms:W3CDTF">2014-05-15T13:46:29Z</dcterms:created>
  <dcterms:modified xsi:type="dcterms:W3CDTF">2021-05-07T05:14:26Z</dcterms:modified>
</cp:coreProperties>
</file>